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4" r:id="rId9"/>
    <p:sldId id="266" r:id="rId10"/>
    <p:sldId id="262" r:id="rId11"/>
    <p:sldId id="263" r:id="rId12"/>
  </p:sldIdLst>
  <p:sldSz cx="9144000" cy="5143500" type="screen16x9"/>
  <p:notesSz cx="6858000" cy="9144000"/>
  <p:embeddedFontLst>
    <p:embeddedFont>
      <p:font typeface="Abel" panose="02000506030000020004" pitchFamily="2" charset="0"/>
      <p:regular r:id="rId14"/>
    </p:embeddedFon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Playfair Display" pitchFamily="2" charset="77"/>
      <p:regular r:id="rId19"/>
      <p:bold r:id="rId20"/>
      <p:italic r:id="rId21"/>
      <p:boldItalic r:id="rId22"/>
    </p:embeddedFont>
    <p:embeddedFont>
      <p:font typeface="Raleway" panose="020B0503030101060003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>
      <p:cViewPr varScale="1">
        <p:scale>
          <a:sx n="148" d="100"/>
          <a:sy n="148" d="100"/>
        </p:scale>
        <p:origin x="9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VINCENT TARK - devinvt2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We modified the number of iterations </a:t>
            </a:r>
            <a:r>
              <a:rPr lang="en-US" altLang="zh-CN" dirty="0" err="1"/>
              <a:t>n_iter</a:t>
            </a:r>
            <a:r>
              <a:rPr lang="en-US" altLang="zh-CN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spcAft>
                <a:spcPts val="1600"/>
              </a:spcAft>
            </a:pPr>
            <a:r>
              <a:rPr lang="pt-BR" altLang="zh-CN" dirty="0"/>
              <a:t>n_iter∈{10, 100, 500, 1000}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beta∈{0.001, 0.01, 0.02, 0.025, 0.05, 0.1}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dirty="0"/>
              <a:t>Default values that are used in running experiments are </a:t>
            </a:r>
            <a:r>
              <a:rPr lang="en-US" altLang="zh-CN" dirty="0" err="1"/>
              <a:t>n_iter</a:t>
            </a:r>
            <a:r>
              <a:rPr lang="en-US" altLang="zh-CN" dirty="0"/>
              <a:t>=100 and beta=0.01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8B4920-FACE-2D44-B242-3B9D66B76327}"/>
              </a:ext>
            </a:extLst>
          </p:cNvPr>
          <p:cNvSpPr txBox="1"/>
          <p:nvPr/>
        </p:nvSpPr>
        <p:spPr>
          <a:xfrm>
            <a:off x="465827" y="120770"/>
            <a:ext cx="833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annotation: (Info content per column, motif length, sequence length, number of sequences)</a:t>
            </a:r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1561</Words>
  <Application>Microsoft Macintosh PowerPoint</Application>
  <PresentationFormat>On-screen Show (16:9)</PresentationFormat>
  <Paragraphs>71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Abel</vt:lpstr>
      <vt:lpstr>Raleway</vt:lpstr>
      <vt:lpstr>Lato</vt:lpstr>
      <vt:lpstr>Playfair Display</vt:lpstr>
      <vt:lpstr>Arial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Kuntumalla, Gowtham</cp:lastModifiedBy>
  <cp:revision>12</cp:revision>
  <dcterms:modified xsi:type="dcterms:W3CDTF">2020-05-14T16:36:35Z</dcterms:modified>
</cp:coreProperties>
</file>